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296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4" r:id="rId22"/>
    <p:sldId id="345" r:id="rId23"/>
    <p:sldId id="347" r:id="rId24"/>
    <p:sldId id="348" r:id="rId25"/>
    <p:sldId id="349" r:id="rId26"/>
    <p:sldId id="350" r:id="rId27"/>
    <p:sldId id="351" r:id="rId28"/>
    <p:sldId id="354" r:id="rId29"/>
    <p:sldId id="353" r:id="rId3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618">
          <p15:clr>
            <a:srgbClr val="A4A3A4"/>
          </p15:clr>
        </p15:guide>
        <p15:guide id="5" orient="horz" pos="981">
          <p15:clr>
            <a:srgbClr val="A4A3A4"/>
          </p15:clr>
        </p15:guide>
        <p15:guide id="6" pos="1519">
          <p15:clr>
            <a:srgbClr val="A4A3A4"/>
          </p15:clr>
        </p15:guide>
        <p15:guide id="7" pos="295">
          <p15:clr>
            <a:srgbClr val="A4A3A4"/>
          </p15:clr>
        </p15:guide>
        <p15:guide id="8" pos="5284">
          <p15:clr>
            <a:srgbClr val="A4A3A4"/>
          </p15:clr>
        </p15:guide>
        <p15:guide id="9" pos="1927">
          <p15:clr>
            <a:srgbClr val="A4A3A4"/>
          </p15:clr>
        </p15:guide>
        <p15:guide id="10" pos="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0" autoAdjust="0"/>
    <p:restoredTop sz="86413" autoAdjust="0"/>
  </p:normalViewPr>
  <p:slideViewPr>
    <p:cSldViewPr showGuides="1">
      <p:cViewPr varScale="1">
        <p:scale>
          <a:sx n="96" d="100"/>
          <a:sy n="96" d="100"/>
        </p:scale>
        <p:origin x="-1980" y="-96"/>
      </p:cViewPr>
      <p:guideLst>
        <p:guide orient="horz" pos="2160"/>
        <p:guide orient="horz" pos="1797"/>
        <p:guide orient="horz" pos="210"/>
        <p:guide orient="horz" pos="618"/>
        <p:guide orient="horz" pos="981"/>
        <p:guide pos="1519"/>
        <p:guide pos="295"/>
        <p:guide pos="5284"/>
        <p:guide pos="1927"/>
        <p:guide pos="567"/>
      </p:guideLst>
    </p:cSldViewPr>
  </p:slideViewPr>
  <p:outlineViewPr>
    <p:cViewPr>
      <p:scale>
        <a:sx n="33" d="100"/>
        <a:sy n="33" d="100"/>
      </p:scale>
      <p:origin x="0" y="24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22012-DB62-4F19-AC2E-11F00B82389B}" type="datetimeFigureOut">
              <a:rPr lang="ko-KR" altLang="en-US" smtClean="0"/>
              <a:t>2024-5-28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54" y="4714876"/>
            <a:ext cx="543716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831B4-E415-4DAE-AC68-812E543B2F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05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31B4-E415-4DAE-AC68-812E543B2FF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3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64999">
              <a:schemeClr val="tx1">
                <a:lumMod val="8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282" y="333374"/>
            <a:ext cx="7772400" cy="6667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3000" b="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215370" cy="32861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8929718" cy="1142984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noFill/>
              </a:ln>
            </a:endParaRPr>
          </a:p>
        </p:txBody>
      </p:sp>
      <p:sp>
        <p:nvSpPr>
          <p:cNvPr id="8" name="자유형 7"/>
          <p:cNvSpPr/>
          <p:nvPr userDrawn="1"/>
        </p:nvSpPr>
        <p:spPr>
          <a:xfrm>
            <a:off x="0" y="0"/>
            <a:ext cx="8929718" cy="785794"/>
          </a:xfrm>
          <a:custGeom>
            <a:avLst/>
            <a:gdLst>
              <a:gd name="connsiteX0" fmla="*/ 0 w 9072000"/>
              <a:gd name="connsiteY0" fmla="*/ 0 h 1357298"/>
              <a:gd name="connsiteX1" fmla="*/ 9072000 w 9072000"/>
              <a:gd name="connsiteY1" fmla="*/ 0 h 1357298"/>
              <a:gd name="connsiteX2" fmla="*/ 9072000 w 9072000"/>
              <a:gd name="connsiteY2" fmla="*/ 1357298 h 1357298"/>
              <a:gd name="connsiteX3" fmla="*/ 0 w 9072000"/>
              <a:gd name="connsiteY3" fmla="*/ 1357298 h 1357298"/>
              <a:gd name="connsiteX4" fmla="*/ 0 w 9072000"/>
              <a:gd name="connsiteY4" fmla="*/ 0 h 1357298"/>
              <a:gd name="connsiteX0" fmla="*/ 0 w 9072000"/>
              <a:gd name="connsiteY0" fmla="*/ 0 h 1357298"/>
              <a:gd name="connsiteX1" fmla="*/ 9072000 w 9072000"/>
              <a:gd name="connsiteY1" fmla="*/ 0 h 1357298"/>
              <a:gd name="connsiteX2" fmla="*/ 9072000 w 9072000"/>
              <a:gd name="connsiteY2" fmla="*/ 1357298 h 1357298"/>
              <a:gd name="connsiteX3" fmla="*/ 5413364 w 9072000"/>
              <a:gd name="connsiteY3" fmla="*/ 1346200 h 1357298"/>
              <a:gd name="connsiteX4" fmla="*/ 0 w 9072000"/>
              <a:gd name="connsiteY4" fmla="*/ 1357298 h 1357298"/>
              <a:gd name="connsiteX5" fmla="*/ 0 w 9072000"/>
              <a:gd name="connsiteY5" fmla="*/ 0 h 1357298"/>
              <a:gd name="connsiteX0" fmla="*/ 0 w 9072000"/>
              <a:gd name="connsiteY0" fmla="*/ 0 h 1631928"/>
              <a:gd name="connsiteX1" fmla="*/ 9072000 w 9072000"/>
              <a:gd name="connsiteY1" fmla="*/ 0 h 1631928"/>
              <a:gd name="connsiteX2" fmla="*/ 9072000 w 9072000"/>
              <a:gd name="connsiteY2" fmla="*/ 1357298 h 1631928"/>
              <a:gd name="connsiteX3" fmla="*/ 5413364 w 9072000"/>
              <a:gd name="connsiteY3" fmla="*/ 1631928 h 1631928"/>
              <a:gd name="connsiteX4" fmla="*/ 0 w 9072000"/>
              <a:gd name="connsiteY4" fmla="*/ 1357298 h 1631928"/>
              <a:gd name="connsiteX5" fmla="*/ 0 w 9072000"/>
              <a:gd name="connsiteY5" fmla="*/ 0 h 1631928"/>
              <a:gd name="connsiteX0" fmla="*/ 0 w 9072000"/>
              <a:gd name="connsiteY0" fmla="*/ 0 h 1846218"/>
              <a:gd name="connsiteX1" fmla="*/ 9072000 w 9072000"/>
              <a:gd name="connsiteY1" fmla="*/ 0 h 1846218"/>
              <a:gd name="connsiteX2" fmla="*/ 9072000 w 9072000"/>
              <a:gd name="connsiteY2" fmla="*/ 1357298 h 1846218"/>
              <a:gd name="connsiteX3" fmla="*/ 5413364 w 9072000"/>
              <a:gd name="connsiteY3" fmla="*/ 1846218 h 1846218"/>
              <a:gd name="connsiteX4" fmla="*/ 0 w 9072000"/>
              <a:gd name="connsiteY4" fmla="*/ 1357298 h 1846218"/>
              <a:gd name="connsiteX5" fmla="*/ 0 w 9072000"/>
              <a:gd name="connsiteY5" fmla="*/ 0 h 1846218"/>
              <a:gd name="connsiteX0" fmla="*/ 0 w 9072000"/>
              <a:gd name="connsiteY0" fmla="*/ 0 h 1846218"/>
              <a:gd name="connsiteX1" fmla="*/ 9072000 w 9072000"/>
              <a:gd name="connsiteY1" fmla="*/ 0 h 1846218"/>
              <a:gd name="connsiteX2" fmla="*/ 9072000 w 9072000"/>
              <a:gd name="connsiteY2" fmla="*/ 1357298 h 1846218"/>
              <a:gd name="connsiteX3" fmla="*/ 5413364 w 9072000"/>
              <a:gd name="connsiteY3" fmla="*/ 1846218 h 1846218"/>
              <a:gd name="connsiteX4" fmla="*/ 0 w 9072000"/>
              <a:gd name="connsiteY4" fmla="*/ 1357298 h 1846218"/>
              <a:gd name="connsiteX5" fmla="*/ 0 w 9072000"/>
              <a:gd name="connsiteY5" fmla="*/ 0 h 184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2000" h="1846218">
                <a:moveTo>
                  <a:pt x="0" y="0"/>
                </a:moveTo>
                <a:lnTo>
                  <a:pt x="9072000" y="0"/>
                </a:lnTo>
                <a:lnTo>
                  <a:pt x="9072000" y="1357298"/>
                </a:lnTo>
                <a:cubicBezTo>
                  <a:pt x="8462227" y="1665001"/>
                  <a:pt x="6925364" y="1846218"/>
                  <a:pt x="5413364" y="1846218"/>
                </a:cubicBezTo>
                <a:cubicBezTo>
                  <a:pt x="3901364" y="1846218"/>
                  <a:pt x="902227" y="1665001"/>
                  <a:pt x="0" y="13572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noFill/>
              </a:ln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gradFill flip="none" rotWithShape="1">
          <a:gsLst>
            <a:gs pos="0">
              <a:schemeClr val="bg1">
                <a:lumMod val="65000"/>
              </a:schemeClr>
            </a:gs>
            <a:gs pos="64999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3403-EFEC-431D-995D-FDA256CBEACE}" type="datetimeFigureOut">
              <a:rPr lang="ko-KR" altLang="en-US" smtClean="0"/>
              <a:pPr/>
              <a:t>2024-5-28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9AE2-B84D-47C2-B169-F780DDDF73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2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85800" y="1845394"/>
            <a:ext cx="7772400" cy="884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KIBIS </a:t>
            </a:r>
            <a:r>
              <a:rPr lang="ko-KR" altLang="en-US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프로그램 가이드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r="33521"/>
          <a:stretch>
            <a:fillRect/>
          </a:stretch>
        </p:blipFill>
        <p:spPr bwMode="auto">
          <a:xfrm rot="5400000">
            <a:off x="4324004" y="3369261"/>
            <a:ext cx="843186" cy="380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34000" y="4272881"/>
            <a:ext cx="3102496" cy="884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5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개발</a:t>
            </a:r>
            <a:r>
              <a:rPr lang="en-US" altLang="ko-KR" sz="25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5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의왕</a:t>
            </a:r>
            <a:r>
              <a:rPr lang="en-US" altLang="ko-KR" sz="25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ICD</a:t>
            </a:r>
            <a:endParaRPr lang="ko-KR" altLang="en-US" sz="25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admin\Desktop\캡1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3393421"/>
            <a:ext cx="8293912" cy="176241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게이트</a:t>
              </a:r>
              <a:r>
                <a:rPr lang="ko-KR" altLang="en-US" b="1" dirty="0" smtClean="0"/>
                <a:t> 반입 정보 관리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반입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</a:t>
            </a:r>
            <a:r>
              <a:rPr lang="ko-KR" altLang="en-US" sz="15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출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조회 시 분리 된 페이지를 </a:t>
            </a:r>
            <a:r>
              <a:rPr lang="ko-KR" altLang="en-US" sz="15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반출입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구분 하나로 한 페이지로 구현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7409" y="2987660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667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" name="Picture 2" descr="C:\Users\admin\Desktop\캡처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84"/>
          <a:stretch/>
        </p:blipFill>
        <p:spPr bwMode="auto">
          <a:xfrm>
            <a:off x="451400" y="1844824"/>
            <a:ext cx="3976584" cy="109715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캡2처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84"/>
          <a:stretch/>
        </p:blipFill>
        <p:spPr bwMode="auto">
          <a:xfrm>
            <a:off x="4768728" y="1844823"/>
            <a:ext cx="3976584" cy="109715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3852416" y="3356992"/>
            <a:ext cx="863600" cy="203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4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9" y="1921131"/>
            <a:ext cx="4078003" cy="3119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게이트</a:t>
              </a:r>
              <a:r>
                <a:rPr lang="ko-KR" altLang="en-US" b="1" dirty="0" smtClean="0"/>
                <a:t> </a:t>
              </a:r>
              <a:r>
                <a:rPr lang="ko-KR" altLang="en-US" b="1" dirty="0" err="1" smtClean="0"/>
                <a:t>반출입</a:t>
              </a:r>
              <a:r>
                <a:rPr lang="ko-KR" altLang="en-US" b="1" dirty="0" smtClean="0"/>
                <a:t> 등록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데이터 입력 후 저장 버튼 클릭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반출도 반입과 동일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516216" y="4653136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admin\Desktop\캡1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21131"/>
            <a:ext cx="4046563" cy="31198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0" y="1844824"/>
            <a:ext cx="8293792" cy="16113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컨테이너 </a:t>
              </a:r>
              <a:r>
                <a:rPr lang="ko-KR" altLang="en-US" b="1" dirty="0" err="1" smtClean="0"/>
                <a:t>반출입</a:t>
              </a:r>
              <a:r>
                <a:rPr lang="ko-KR" altLang="en-US" b="1" dirty="0" smtClean="0"/>
                <a:t> 현황</a:t>
              </a:r>
              <a:r>
                <a:rPr lang="en-US" altLang="ko-KR" b="1" dirty="0" smtClean="0"/>
                <a:t>[1/2]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733336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en-US" altLang="ko-KR" sz="15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From - To </a:t>
            </a:r>
            <a:r>
              <a:rPr lang="ko-KR" altLang="en-US" sz="15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기간 동안 자료 조회</a:t>
            </a:r>
            <a:r>
              <a:rPr lang="en-US" altLang="ko-KR" sz="15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5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엑셀 다운 버튼을 클릭하여 화면의 데이터 엑셀 다운 가능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7409" y="3419708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667" y="5357331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5" name="Picture 3" descr="C:\Users\admin\Desktop\캡1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3780848"/>
            <a:ext cx="8288233" cy="16113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/>
                <a:t>컨테이너 </a:t>
              </a:r>
              <a:r>
                <a:rPr lang="ko-KR" altLang="en-US" b="1" dirty="0" err="1"/>
                <a:t>반출입</a:t>
              </a:r>
              <a:r>
                <a:rPr lang="ko-KR" altLang="en-US" b="1" dirty="0"/>
                <a:t> 현황</a:t>
              </a:r>
              <a:r>
                <a:rPr lang="en-US" altLang="ko-KR" b="1" dirty="0" smtClean="0"/>
                <a:t>[2/2</a:t>
              </a:r>
              <a:r>
                <a:rPr lang="en-US" altLang="ko-KR" b="1" dirty="0"/>
                <a:t>]</a:t>
              </a:r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엑셀 저장 결과물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2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8" y="1988840"/>
            <a:ext cx="8293913" cy="32235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6" y="1908758"/>
            <a:ext cx="4071715" cy="3119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/>
                <a:t>컨테이너 이력 조회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컨테이너 번호 입력 후 검색 버튼 클릭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532440" y="1844824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C:\Users\admin\Desktop\캡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08759"/>
            <a:ext cx="4104377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dmin\Desktop\캡13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1" y="1921131"/>
            <a:ext cx="4046561" cy="3119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차량 정보 등록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데이터 입력 후 저장 버튼 클릭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444208" y="4674637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3" descr="C:\Users\admin\Desktop\캡14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8" y="1921131"/>
            <a:ext cx="4046563" cy="3119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차량 이력 조회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기존 차량 이력 조회는 기준일자까지 모든 자료를 출력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&lt;After&gt;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에는 출력 지연으로 인하여</a:t>
            </a:r>
            <a:endParaRPr lang="en-US" altLang="ko-KR" sz="15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fontAlgn="base"/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From - To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기간 동안 해당 차량이력 조회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444208" y="4674637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21131"/>
            <a:ext cx="4046561" cy="3119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min\Desktop\캡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1" y="1921130"/>
            <a:ext cx="4046561" cy="3119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차량별</a:t>
              </a:r>
              <a:r>
                <a:rPr lang="ko-KR" altLang="en-US" b="1" dirty="0" smtClean="0"/>
                <a:t> </a:t>
              </a:r>
              <a:r>
                <a:rPr lang="ko-KR" altLang="en-US" b="1" dirty="0" err="1" smtClean="0"/>
                <a:t>진출입</a:t>
              </a:r>
              <a:r>
                <a:rPr lang="ko-KR" altLang="en-US" b="1" dirty="0" smtClean="0"/>
                <a:t> 현황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기존 </a:t>
            </a:r>
            <a:r>
              <a:rPr lang="ko-KR" altLang="en-US" sz="15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차량별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진출입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현황 페이지는 출력지연으로 사용불가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&lt;After&gt;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에는 기준일 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-2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 까지 조건을 부여하여</a:t>
            </a:r>
            <a:r>
              <a:rPr lang="en-US" altLang="ko-KR" sz="15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해당 기간 동안의 이력 조회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21130"/>
            <a:ext cx="4046561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캡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1" y="1921131"/>
            <a:ext cx="4046561" cy="31198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캡4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05000"/>
            <a:ext cx="4046559" cy="313595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차량별</a:t>
              </a:r>
              <a:r>
                <a:rPr lang="ko-KR" altLang="en-US" b="1" dirty="0" smtClean="0"/>
                <a:t> 이력 현</a:t>
              </a:r>
              <a:r>
                <a:rPr lang="ko-KR" altLang="en-US" b="1" dirty="0"/>
                <a:t>황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기존 </a:t>
            </a:r>
            <a:r>
              <a:rPr lang="ko-KR" altLang="en-US" sz="15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차량별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이력 조회는 기준일자를 기준으로 자료를 출력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&lt;After&gt;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에는 </a:t>
            </a:r>
            <a:r>
              <a:rPr lang="ko-KR" altLang="en-US" sz="1500" spc="-15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기준일자 </a:t>
            </a:r>
            <a:r>
              <a:rPr lang="en-US" altLang="ko-KR" sz="1500" spc="-15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lang="ko-KR" altLang="en-US" sz="1500" spc="-15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차량번호를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통해 자료를 조회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C:\Users\admin\Desktop\캡3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3" y="1905000"/>
            <a:ext cx="4046559" cy="313595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캡1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1" y="1921130"/>
            <a:ext cx="4046561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화차배정내역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조회 버튼으로 해당 일자의 화차배정내역 조회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316416" y="1844824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dmin\Desktop\캡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21130"/>
            <a:ext cx="4046561" cy="3119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768152" y="4259560"/>
            <a:ext cx="7997825" cy="6096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rgbClr val="000066"/>
            </a:outerShdw>
          </a:effectLst>
        </p:spPr>
        <p:txBody>
          <a:bodyPr wrap="none" lIns="900000" anchor="ctr"/>
          <a:lstStyle>
            <a:lvl1pPr eaLnBrk="0" hangingPunct="0">
              <a:spcBef>
                <a:spcPct val="20000"/>
              </a:spcBef>
              <a:defRPr kumimoji="1" sz="20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1pPr>
            <a:lvl2pPr marL="742950" indent="-285750" eaLnBrk="0" hangingPunct="0">
              <a:spcBef>
                <a:spcPct val="20000"/>
              </a:spcBef>
              <a:defRPr kumimoji="1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70000"/>
              </a:spcBef>
            </a:pPr>
            <a:r>
              <a:rPr lang="ko-KR" altLang="en-US" sz="2500" dirty="0" err="1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철송</a:t>
            </a:r>
            <a:r>
              <a:rPr lang="ko-KR" altLang="en-US" sz="250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관리                                          </a:t>
            </a:r>
            <a:r>
              <a:rPr lang="en-US" altLang="ko-KR" sz="250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19~28</a:t>
            </a:r>
            <a:endParaRPr lang="ko-KR" altLang="en-US" sz="2500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539552" y="4335760"/>
            <a:ext cx="914400" cy="457200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</a:rPr>
              <a:t>II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688777" y="2400672"/>
            <a:ext cx="8080375" cy="6096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dist="45791" dir="3378596" algn="ctr" rotWithShape="0">
              <a:srgbClr val="000066"/>
            </a:outerShdw>
          </a:effectLst>
        </p:spPr>
        <p:txBody>
          <a:bodyPr wrap="none" lIns="900000" anchor="ctr"/>
          <a:lstStyle>
            <a:lvl1pPr eaLnBrk="0" hangingPunct="0">
              <a:spcBef>
                <a:spcPct val="20000"/>
              </a:spcBef>
              <a:defRPr kumimoji="1" sz="20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1pPr>
            <a:lvl2pPr marL="742950" indent="-285750" eaLnBrk="0" hangingPunct="0">
              <a:spcBef>
                <a:spcPct val="20000"/>
              </a:spcBef>
              <a:defRPr kumimoji="1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Garamond" pitchFamily="18" charset="0"/>
                <a:ea typeface="궁서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70000"/>
              </a:spcBef>
            </a:pPr>
            <a:r>
              <a:rPr lang="ko-KR" altLang="en-US" sz="2500" dirty="0" err="1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반출입</a:t>
            </a:r>
            <a:r>
              <a:rPr lang="ko-KR" altLang="en-US" sz="250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관리                                          </a:t>
            </a:r>
            <a:r>
              <a:rPr lang="en-US" altLang="ko-KR" sz="250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3~18</a:t>
            </a:r>
            <a:endParaRPr lang="ko-KR" altLang="en-US" sz="2500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auto">
          <a:xfrm>
            <a:off x="539552" y="2476872"/>
            <a:ext cx="965200" cy="457200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</a:rPr>
              <a:t>I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E2EC8447-8C21-43FD-951B-987AE2F75A38}"/>
              </a:ext>
            </a:extLst>
          </p:cNvPr>
          <p:cNvSpPr/>
          <p:nvPr/>
        </p:nvSpPr>
        <p:spPr>
          <a:xfrm>
            <a:off x="2862875" y="836712"/>
            <a:ext cx="3312368" cy="648072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prstClr val="white"/>
                </a:solidFill>
              </a:rPr>
              <a:t>목   차</a:t>
            </a:r>
            <a:endParaRPr lang="en-US" altLang="ko-KR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캡1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1" y="1921130"/>
            <a:ext cx="4046561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화차배정요구서관리</a:t>
              </a:r>
              <a:r>
                <a:rPr lang="en-US" altLang="ko-KR" b="1" dirty="0" smtClean="0"/>
                <a:t>[1/2]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조회 버튼으로 해당 일자의 화차배정요구서 조회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신규 버튼을 클릭하여 입력 화면 전환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574939" y="1916832"/>
            <a:ext cx="17037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C:\Users\admin\Desktop\캡처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92"/>
          <a:stretch/>
        </p:blipFill>
        <p:spPr bwMode="auto">
          <a:xfrm>
            <a:off x="451400" y="1921130"/>
            <a:ext cx="4046561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캡2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9" y="1916833"/>
            <a:ext cx="4046560" cy="31143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화차배정요구서관리</a:t>
              </a:r>
              <a:r>
                <a:rPr lang="en-US" altLang="ko-KR" b="1" dirty="0" smtClean="0"/>
                <a:t>[2/2]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신규 데이터 입력 화면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데이터 입력 후 버튼을 클릭하여 저장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42691" y="4437112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C:\Users\admin\Desktop\캡3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11394"/>
            <a:ext cx="4046560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캡1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74" y="1911395"/>
            <a:ext cx="4046558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11395"/>
            <a:ext cx="4046559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월별화차배정률관리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Year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Month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를 선택 후 조회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56176" y="1844824"/>
            <a:ext cx="1181637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2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캡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58" y="1911395"/>
            <a:ext cx="4046754" cy="31198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도착컨테이너 등록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도착일자로 조회 후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밑에 데이터 값 입력 하여 등록 가능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0" name="Picture 2" descr="C:\Users\admin\Desktop\캡처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11395"/>
            <a:ext cx="4046754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6444208" y="4725144"/>
            <a:ext cx="288031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7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캡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59" y="1911395"/>
            <a:ext cx="4046753" cy="31198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도착컨테이너 삭제 및 수정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삭제 하고 싶은 데이터를 선택하여 삭제 버튼 클릭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수정도 기존과 동일하게 데이터를 선택하고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저장 버튼 클릭하여 데이터 수정 가능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0" name="Picture 2" descr="C:\Users\admin\Desktop\캡처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11395"/>
            <a:ext cx="4046754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6372200" y="4699910"/>
            <a:ext cx="648072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83568" y="3632407"/>
            <a:ext cx="324036" cy="156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662048" y="2336263"/>
            <a:ext cx="4083264" cy="156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1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캡1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51" y="1911801"/>
            <a:ext cx="4046755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9" y="1911395"/>
            <a:ext cx="4046755" cy="3119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철송</a:t>
              </a:r>
              <a:r>
                <a:rPr lang="ko-KR" altLang="en-US" b="1" dirty="0" smtClean="0"/>
                <a:t> </a:t>
              </a:r>
              <a:r>
                <a:rPr lang="ko-KR" altLang="en-US" b="1" dirty="0" err="1" smtClean="0"/>
                <a:t>도착분</a:t>
              </a:r>
              <a:r>
                <a:rPr lang="ko-KR" altLang="en-US" b="1" dirty="0" smtClean="0"/>
                <a:t> 이동관리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이동반출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반입 하고자 하는 컨테이너를 체크하고 이동반출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반입할 업체를 선택 후 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MO/MI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생성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79408" y="4581128"/>
            <a:ext cx="1869056" cy="397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644008" y="2060849"/>
            <a:ext cx="216024" cy="2376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0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99" y="1911395"/>
            <a:ext cx="4049813" cy="31202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캡1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9" y="1911395"/>
            <a:ext cx="4046755" cy="31202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발도착</a:t>
              </a:r>
              <a:r>
                <a:rPr lang="ko-KR" altLang="en-US" b="1" dirty="0" smtClean="0"/>
                <a:t> 자료관리</a:t>
              </a:r>
              <a:r>
                <a:rPr lang="en-US" altLang="ko-KR" b="1" dirty="0" smtClean="0"/>
                <a:t>[1/2]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일자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5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반출입구분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규격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수출입구분을 선택하여 조회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508104" y="1911395"/>
            <a:ext cx="2510137" cy="227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4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59" y="1911395"/>
            <a:ext cx="4046753" cy="31202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발도착</a:t>
              </a:r>
              <a:r>
                <a:rPr lang="ko-KR" altLang="en-US" b="1" dirty="0" smtClean="0"/>
                <a:t> 자료관리</a:t>
              </a:r>
              <a:r>
                <a:rPr lang="en-US" altLang="ko-KR" b="1" dirty="0" smtClean="0"/>
                <a:t>[2/2]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기존과 동일하게 수정하거나 삭제하고 싶은 데이터 선택 후 수정 및 삭제 진행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156176" y="4653136"/>
            <a:ext cx="105734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C:\Users\admin\Desktop\캡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11395"/>
            <a:ext cx="4046753" cy="31202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캡1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1" y="1911454"/>
            <a:ext cx="4046752" cy="31201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59" y="1911395"/>
            <a:ext cx="4046753" cy="31202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/>
                <a:t>발착 예정정보 관리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철</a:t>
            </a:r>
            <a:r>
              <a:rPr lang="ko-KR" altLang="en-US" sz="2000" dirty="0" err="1"/>
              <a:t>송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현재는 조회만 가능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추후 필요 시 등록 삭제 기능 구현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51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936712" y="2277442"/>
            <a:ext cx="7270576" cy="136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8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endParaRPr lang="ko-KR" altLang="en-US" sz="8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r="33521"/>
          <a:stretch>
            <a:fillRect/>
          </a:stretch>
        </p:blipFill>
        <p:spPr bwMode="auto">
          <a:xfrm rot="5400000">
            <a:off x="4324004" y="3369261"/>
            <a:ext cx="843186" cy="380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반출입</a:t>
              </a:r>
              <a:r>
                <a:rPr lang="ko-KR" altLang="en-US" b="1" dirty="0" smtClean="0"/>
                <a:t> 예정정보 조회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기존 </a:t>
            </a:r>
            <a:r>
              <a:rPr lang="ko-KR" altLang="en-US" sz="15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반출입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예정정보 조회 페이지는 조회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등록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수정 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페이지로 구현되어 있어 </a:t>
            </a:r>
            <a:endParaRPr lang="en-US" altLang="ko-KR" sz="15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이를 한 페이지에 모두 구현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8311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106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_x259022696" descr="EMB00008fe40e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20" y="1936306"/>
            <a:ext cx="4048592" cy="311449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13" name="_x259025096" descr="EMB00008fe40e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36306"/>
            <a:ext cx="4048592" cy="31144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8316416" y="2348880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2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_x259022696" descr="EMB00008fe40e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16832"/>
            <a:ext cx="8225056" cy="340906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반출입</a:t>
              </a:r>
              <a:r>
                <a:rPr lang="ko-KR" altLang="en-US" b="1" dirty="0" smtClean="0"/>
                <a:t> 예정정보 등록</a:t>
              </a:r>
              <a:r>
                <a:rPr lang="en-US" altLang="ko-KR" b="1" dirty="0"/>
                <a:t>[</a:t>
              </a:r>
              <a:r>
                <a:rPr lang="en-US" altLang="ko-KR" b="1" dirty="0" smtClean="0"/>
                <a:t>1/2]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신규 버튼을 클릭 하여 </a:t>
            </a:r>
            <a:r>
              <a:rPr lang="ko-KR" altLang="en-US" sz="15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반출입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예정정보 등록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388424" y="2395654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8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_x259022856" descr="EMB00008fe40e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9" y="1936305"/>
            <a:ext cx="4046563" cy="30892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/>
                <a:t>반출입</a:t>
              </a:r>
              <a:r>
                <a:rPr lang="ko-KR" altLang="en-US" b="1" dirty="0"/>
                <a:t> 예정정보 등록</a:t>
              </a:r>
              <a:r>
                <a:rPr lang="en-US" altLang="ko-KR" b="1" dirty="0" smtClean="0"/>
                <a:t>[2/2</a:t>
              </a:r>
              <a:r>
                <a:rPr lang="en-US" altLang="ko-KR" b="1" dirty="0"/>
                <a:t>]</a:t>
              </a:r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해당 데이터 입력 완료 후 저장 버튼을 클릭하여 등록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476496" y="4699910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2" descr="C:\Users\admin\Desktop\캡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0" y="1936306"/>
            <a:ext cx="4048592" cy="30892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 smtClean="0"/>
                <a:t>반출입</a:t>
              </a:r>
              <a:r>
                <a:rPr lang="ko-KR" altLang="en-US" b="1" dirty="0" smtClean="0"/>
                <a:t> 예정정보 수정</a:t>
              </a:r>
              <a:r>
                <a:rPr lang="en-US" altLang="ko-KR" b="1" dirty="0" smtClean="0"/>
                <a:t>[1/2]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수정하고 싶은 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ROW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를 클릭 하여 </a:t>
            </a:r>
            <a:r>
              <a:rPr lang="ko-KR" altLang="en-US" sz="15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반출입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예정정보 수정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_x259022696" descr="EMB00008fe40e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891724"/>
            <a:ext cx="8291681" cy="362550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395536" y="4005064"/>
            <a:ext cx="8349776" cy="288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0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_x259025736" descr="EMB00008fe40e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9" y="1923972"/>
            <a:ext cx="4046563" cy="30892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/>
                <a:t>반출입</a:t>
              </a:r>
              <a:r>
                <a:rPr lang="ko-KR" altLang="en-US" b="1" dirty="0"/>
                <a:t> 예정정보 수정</a:t>
              </a:r>
              <a:r>
                <a:rPr lang="en-US" altLang="ko-KR" b="1" dirty="0" smtClean="0"/>
                <a:t>[2/2]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데이터 수정을 완료 후 저장 버튼을 클릭하여 업데이트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42691" y="4581128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_x259026136" descr="EMB00008fe40e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23974"/>
            <a:ext cx="4046563" cy="30892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admin\Desktop\캡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61" y="1921131"/>
            <a:ext cx="4046563" cy="31166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/>
                <a:t>반출입</a:t>
              </a:r>
              <a:r>
                <a:rPr lang="ko-KR" altLang="en-US" b="1" dirty="0"/>
                <a:t> </a:t>
              </a:r>
              <a:r>
                <a:rPr lang="ko-KR" altLang="en-US" b="1" dirty="0" smtClean="0"/>
                <a:t>예정자료 현황</a:t>
              </a:r>
              <a:r>
                <a:rPr lang="en-US" altLang="ko-KR" b="1" dirty="0" smtClean="0"/>
                <a:t>[1/2]</a:t>
              </a:r>
              <a:endParaRPr lang="en-US" altLang="ko-KR" b="1" dirty="0"/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From - To 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기간 동안 자료 조회</a:t>
            </a:r>
            <a:r>
              <a:rPr lang="en-US" altLang="ko-KR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엑셀 다운 버튼을 클릭하여 화면의 데이터 엑셀 다운 가능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480" y="5141227"/>
            <a:ext cx="13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&lt;Before&gt;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953" y="5141227"/>
            <a:ext cx="108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&lt;After&gt;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574939" y="1844824"/>
            <a:ext cx="245533" cy="31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2" descr="C:\Users\admin\Desktop\캡1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23972"/>
            <a:ext cx="4046563" cy="311376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 flipH="1">
            <a:off x="451400" y="1340768"/>
            <a:ext cx="3312368" cy="432048"/>
            <a:chOff x="3203848" y="2060848"/>
            <a:chExt cx="3312368" cy="43204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grpSpPr>
        <p:sp>
          <p:nvSpPr>
            <p:cNvPr id="18" name="직사각형 17"/>
            <p:cNvSpPr/>
            <p:nvPr/>
          </p:nvSpPr>
          <p:spPr>
            <a:xfrm>
              <a:off x="3491880" y="2060848"/>
              <a:ext cx="3024336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err="1"/>
                <a:t>반출입</a:t>
              </a:r>
              <a:r>
                <a:rPr lang="ko-KR" altLang="en-US" b="1" dirty="0"/>
                <a:t> 예정자료 현황</a:t>
              </a:r>
              <a:r>
                <a:rPr lang="en-US" altLang="ko-KR" b="1" dirty="0" smtClean="0"/>
                <a:t>[2/2</a:t>
              </a:r>
              <a:r>
                <a:rPr lang="en-US" altLang="ko-KR" b="1" dirty="0"/>
                <a:t>]</a:t>
              </a:r>
            </a:p>
          </p:txBody>
        </p:sp>
        <p:sp>
          <p:nvSpPr>
            <p:cNvPr id="19" name="직각 삼각형 18"/>
            <p:cNvSpPr/>
            <p:nvPr/>
          </p:nvSpPr>
          <p:spPr>
            <a:xfrm rot="10800000">
              <a:off x="3203848" y="2060848"/>
              <a:ext cx="288032" cy="23042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6876256" y="530019"/>
            <a:ext cx="2160240" cy="66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l">
              <a:defRPr/>
            </a:pPr>
            <a:endParaRPr lang="ko-KR" altLang="en-US" dirty="0"/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Ⅰ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반출입</a:t>
            </a:r>
            <a:r>
              <a:rPr lang="ko-KR" altLang="en-US" sz="2000" dirty="0" smtClean="0"/>
              <a:t> 관리</a:t>
            </a:r>
            <a: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2000" b="1" dirty="0">
                <a:latin typeface="휴먼모음T" pitchFamily="18" charset="-127"/>
                <a:ea typeface="휴먼모음T" pitchFamily="18" charset="-127"/>
              </a:rPr>
            </a:br>
            <a:endParaRPr lang="ko-KR" altLang="en-US" sz="20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lum brigh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5082" r="40370" b="8295"/>
          <a:stretch>
            <a:fillRect/>
          </a:stretch>
        </p:blipFill>
        <p:spPr bwMode="auto">
          <a:xfrm rot="5400000">
            <a:off x="1236612" y="-705013"/>
            <a:ext cx="478088" cy="24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395536" y="5517232"/>
            <a:ext cx="8349776" cy="72000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/>
            <a:r>
              <a:rPr lang="ko-KR" altLang="en-US" sz="1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엑셀 저장 결과물</a:t>
            </a:r>
            <a:endParaRPr lang="en-US" altLang="ko-KR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" name="Picture 2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" y="1988840"/>
            <a:ext cx="8293912" cy="32235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4627</TotalTime>
  <Words>696</Words>
  <Application>Microsoft Office PowerPoint</Application>
  <PresentationFormat>화면 슬라이드 쇼(4:3)</PresentationFormat>
  <Paragraphs>184</Paragraphs>
  <Slides>29</Slides>
  <Notes>26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하절기 종합안전대책</dc:title>
  <dc:creator>icd</dc:creator>
  <cp:lastModifiedBy>admin</cp:lastModifiedBy>
  <cp:revision>275</cp:revision>
  <cp:lastPrinted>2023-12-22T06:55:15Z</cp:lastPrinted>
  <dcterms:created xsi:type="dcterms:W3CDTF">2011-07-01T02:03:15Z</dcterms:created>
  <dcterms:modified xsi:type="dcterms:W3CDTF">2024-05-28T05:47:53Z</dcterms:modified>
</cp:coreProperties>
</file>